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8" r:id="rId6"/>
    <p:sldId id="269" r:id="rId7"/>
    <p:sldId id="259" r:id="rId8"/>
  </p:sldIdLst>
  <p:sldSz cx="12192000" cy="6858000"/>
  <p:notesSz cx="6858000" cy="9144000"/>
  <p:defaultTextStyle>
    <a:defPPr>
      <a:defRPr lang="ms-M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sv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A5493-FB79-25B6-99B1-1D876B4C0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1254CC-5841-32A5-D32D-CBBCB8C8C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ms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59029-067C-DFA7-CC54-564F877F4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4A518-DEC1-8E69-8A63-4465D4CBE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5B59C-A4A1-D30F-8A7A-475F6840E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3249027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91AD3-37F5-FE2C-9B97-5A063E952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2C33E9-B8E4-CE69-23CB-EE8781C5E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s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72BA5-09D0-A73D-2B9C-88A3ABB03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E84ED-B163-2C39-1EE6-EDBCEFB82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1579C-8014-C84F-D1A8-C13D14710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1244145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01A7B1-5661-08CC-DC1C-4303986C47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8AAD2E-70C0-598F-5B11-CE63EA822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s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8550A-4545-2AD4-DC4C-7624CB5F3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5A46A-BF78-85C7-085C-3C7BB647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179E6-8AC6-1054-4155-966B17BA3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689111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CFA9D-3966-DE32-0CAC-E1C61EB6C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DFF30-BB1A-3690-D788-B4DBF5D80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s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503A6-FFC9-97F1-CA7E-D3ACBA12B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F3CB1-9622-A5C5-85F4-D52EA69CE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4FC6F-3FD6-F770-914C-89B4A6796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2777334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567BD-C2EE-9FA8-9A8C-D135B907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DDBDE-E59B-F692-0B8D-29E8B3E66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416BE-AB17-24C8-5CC1-4EE4CFE6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FB586-A6CD-9160-37E0-2EAE4CA83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E03EA-6D45-B806-4425-51F4A76E2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4178622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34A2-08CA-41F1-6597-4F219816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F88CF-4FAB-F26F-EFC8-1DAD185F0E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s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67A518-5DC6-163B-7672-C9046546E7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s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D6127-10EB-65F5-6944-3B3542982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58661C-405A-F991-EC8C-F6A604DE5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B9A2B9-1B6E-877A-D08B-8B3A21C1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3369833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75F7B-0C47-8A39-86F1-A21F0527D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2A49D-07E1-2DA8-3BBA-31DB6F859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90885A-E804-95F0-21A1-22A0F8B45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s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46898D-DB3F-DF2A-7861-6BCF7B2253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ACEDC-9093-01CD-1AFF-59EAD432F0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s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47E136-76B5-FDF4-C869-339E9A8B7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250EA2-7944-72F4-FFA6-F5953D52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9F2AEE-DAFC-9537-B8B5-250ED9DF6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2382957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7DFB0-E050-4EC0-4263-515798AF3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6D35F5-E672-652A-E70A-65C0FB1D4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8B87B5-0267-A5B6-D900-7E03CB95F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99B2E-535D-CCCC-BA23-90CAC966C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3655601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ECE046-9D2E-275B-2371-CABCFB1FC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965F4E-D2F6-FFA4-E14C-2714BB6C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12778-B2D3-6F6E-0865-E40E4CD71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327452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1D0B2-A853-6E2B-629A-D7C84EEC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64A0C-3F1B-31C6-3BCA-C9C5FBA9E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s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8D2B65-50B2-FB5C-EE5A-C9C59257DF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83C3D-C4C1-14E9-8533-F4CD30EA8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8E5B8-CD82-B2A5-5322-46BF1C380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34DE23-AD86-E59F-38CD-8444B1506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3148125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B9590-E244-A98D-DA1B-704A51C7E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0D0696-AA1B-75E5-46BD-43ED2D7D6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ms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A8B10C-6F48-490F-06F9-06046BD9C0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F355E3-5DA6-A1C1-74F1-D62F63DCC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504244-4BB9-7FC8-D878-6F9C4D262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s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6301C6-BCDE-B79F-73B5-F559D9905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4123432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236078-84FF-3290-D670-1A028C4D1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ms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56F1C-842F-1AF7-2E73-80E97410C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s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2CB13-D5C5-33E1-0E57-04904ACB8F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98DB7F-E2FF-42AE-BB52-2807619724D7}" type="datetimeFigureOut">
              <a:rPr lang="ms-MY" smtClean="0"/>
              <a:t>7/06/2024</a:t>
            </a:fld>
            <a:endParaRPr 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6002C-7379-C722-1F70-FD8DB171A7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31259-51E9-A503-86CD-F1AEDE1FF9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74E1B8-4174-48D7-9BE5-02D3DEBA41A2}" type="slidenum">
              <a:rPr lang="ms-MY" smtClean="0"/>
              <a:t>‹#›</a:t>
            </a:fld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104155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ms-M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9EF03-CFB8-F680-4518-251D5AB96A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Portfolio Website Design</a:t>
            </a:r>
            <a:endParaRPr lang="ms-MY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51275D-8706-FEF6-5346-878DCEC7C1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Muhamad Hafizuddin Ali</a:t>
            </a:r>
            <a:endParaRPr lang="ms-MY" dirty="0"/>
          </a:p>
        </p:txBody>
      </p:sp>
    </p:spTree>
    <p:extLst>
      <p:ext uri="{BB962C8B-B14F-4D97-AF65-F5344CB8AC3E}">
        <p14:creationId xmlns:p14="http://schemas.microsoft.com/office/powerpoint/2010/main" val="2233522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CEF55-473D-FFB0-30BB-1FF1AE0C2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Objective</a:t>
            </a:r>
            <a:endParaRPr lang="ms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60702-1C58-4008-BF06-8644378FE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Requirement for Adnexio Edu Software Engineering Conversion Bootcamp #7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Introduce the personnel to the potential employers or customers through the ‘About Me’ section.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Demonstrating skills and expertise by listing down skills and projects to potential employers or customers through the ‘Skills’ and ‘Projects’ sections.</a:t>
            </a:r>
          </a:p>
          <a:p>
            <a:pPr marL="514350" indent="-514350">
              <a:buFont typeface="+mj-lt"/>
              <a:buAutoNum type="arabicPeriod"/>
            </a:pPr>
            <a:r>
              <a:rPr lang="en-MY" dirty="0"/>
              <a:t>Build credibility and trust through the websites.</a:t>
            </a:r>
          </a:p>
          <a:p>
            <a:pPr marL="514350" indent="-514350">
              <a:buFont typeface="+mj-lt"/>
              <a:buAutoNum type="arabicPeriod"/>
            </a:pPr>
            <a:r>
              <a:rPr lang="en-MY" dirty="0"/>
              <a:t>As a platform to connect with interested employers and customers.</a:t>
            </a:r>
          </a:p>
        </p:txBody>
      </p:sp>
    </p:spTree>
    <p:extLst>
      <p:ext uri="{BB962C8B-B14F-4D97-AF65-F5344CB8AC3E}">
        <p14:creationId xmlns:p14="http://schemas.microsoft.com/office/powerpoint/2010/main" val="3095812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32593-3C06-4FFF-21C8-2EAE081D9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Target Audience</a:t>
            </a:r>
            <a:endParaRPr lang="ms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D83E-5BCB-FD82-7E1C-E16AB9FC1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ms-MY"/>
          </a:p>
        </p:txBody>
      </p:sp>
    </p:spTree>
    <p:extLst>
      <p:ext uri="{BB962C8B-B14F-4D97-AF65-F5344CB8AC3E}">
        <p14:creationId xmlns:p14="http://schemas.microsoft.com/office/powerpoint/2010/main" val="2416418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CAE91-AFC6-FC98-C9D2-9778B648B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Inspirations</a:t>
            </a:r>
            <a:endParaRPr lang="ms-MY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937001-2D19-8647-73A7-78D9759E6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090" y="1511747"/>
            <a:ext cx="8603820" cy="497909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7F3669E-C9FC-4CC6-68E5-3458F0D00213}"/>
              </a:ext>
            </a:extLst>
          </p:cNvPr>
          <p:cNvSpPr txBox="1"/>
          <p:nvPr/>
        </p:nvSpPr>
        <p:spPr>
          <a:xfrm rot="20564279">
            <a:off x="765496" y="735519"/>
            <a:ext cx="275596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ms-MY" sz="3200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Dreaming Outloud Pro" panose="03050502040302030504" pitchFamily="66" charset="0"/>
                <a:cs typeface="Dreaming Outloud Pro" panose="03050502040302030504" pitchFamily="66" charset="0"/>
              </a:rPr>
              <a:t>neat design</a:t>
            </a:r>
            <a:endParaRPr lang="en-MY" sz="3200" b="1" dirty="0">
              <a:ln>
                <a:solidFill>
                  <a:schemeClr val="tx1"/>
                </a:solidFill>
              </a:ln>
              <a:solidFill>
                <a:srgbClr val="FF0000"/>
              </a:solidFill>
              <a:latin typeface="Dreaming Outloud Pro" panose="03050502040302030504" pitchFamily="66" charset="0"/>
              <a:cs typeface="Dreaming Outloud Pro" panose="03050502040302030504" pitchFamily="66" charset="0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6B9C6B36-0464-73CC-11E5-DB788F8D6A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02348" y="3440814"/>
            <a:ext cx="1883930" cy="151929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544C8A9-83EC-2372-4616-7EF864E73CD2}"/>
              </a:ext>
            </a:extLst>
          </p:cNvPr>
          <p:cNvSpPr txBox="1"/>
          <p:nvPr/>
        </p:nvSpPr>
        <p:spPr>
          <a:xfrm rot="20564279">
            <a:off x="2891802" y="2381139"/>
            <a:ext cx="313027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ms-MY" sz="3200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Dreaming Outloud Pro" panose="03050502040302030504" pitchFamily="66" charset="0"/>
                <a:cs typeface="Dreaming Outloud Pro" panose="03050502040302030504" pitchFamily="66" charset="0"/>
              </a:rPr>
              <a:t>welcome message</a:t>
            </a:r>
            <a:endParaRPr lang="en-MY" sz="3200" b="1" dirty="0">
              <a:ln>
                <a:solidFill>
                  <a:schemeClr val="tx1"/>
                </a:solidFill>
              </a:ln>
              <a:solidFill>
                <a:srgbClr val="FF0000"/>
              </a:solidFill>
              <a:latin typeface="Dreaming Outloud Pro" panose="03050502040302030504" pitchFamily="66" charset="0"/>
              <a:cs typeface="Dreaming Outloud Pro" panose="03050502040302030504" pitchFamily="66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A357597-C194-6BB6-908C-3AA55F533FE1}"/>
              </a:ext>
            </a:extLst>
          </p:cNvPr>
          <p:cNvSpPr txBox="1"/>
          <p:nvPr/>
        </p:nvSpPr>
        <p:spPr>
          <a:xfrm rot="20564279">
            <a:off x="8798367" y="5730357"/>
            <a:ext cx="267757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ms-MY" sz="3200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Dreaming Outloud Pro" panose="03050502040302030504" pitchFamily="66" charset="0"/>
                <a:cs typeface="Dreaming Outloud Pro" panose="03050502040302030504" pitchFamily="66" charset="0"/>
              </a:rPr>
              <a:t>student photo</a:t>
            </a:r>
            <a:endParaRPr lang="en-MY" sz="3200" b="1" dirty="0">
              <a:ln>
                <a:solidFill>
                  <a:schemeClr val="tx1"/>
                </a:solidFill>
              </a:ln>
              <a:solidFill>
                <a:srgbClr val="FF0000"/>
              </a:solidFill>
              <a:latin typeface="Dreaming Outloud Pro" panose="03050502040302030504" pitchFamily="66" charset="0"/>
              <a:cs typeface="Dreaming Outloud Pro" panose="03050502040302030504" pitchFamily="66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8E6A94-4565-3D8E-0488-8A31EEE5663A}"/>
              </a:ext>
            </a:extLst>
          </p:cNvPr>
          <p:cNvSpPr txBox="1"/>
          <p:nvPr/>
        </p:nvSpPr>
        <p:spPr>
          <a:xfrm rot="20564279">
            <a:off x="8096826" y="1906187"/>
            <a:ext cx="41518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ms-MY" sz="3200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Dreaming Outloud Pro" panose="03050502040302030504" pitchFamily="66" charset="0"/>
                <a:cs typeface="Dreaming Outloud Pro" panose="03050502040302030504" pitchFamily="66" charset="0"/>
              </a:rPr>
              <a:t>~black/dark b/ground</a:t>
            </a:r>
            <a:endParaRPr lang="en-MY" sz="3200" b="1" dirty="0">
              <a:ln>
                <a:solidFill>
                  <a:schemeClr val="tx1"/>
                </a:solidFill>
              </a:ln>
              <a:solidFill>
                <a:srgbClr val="FF0000"/>
              </a:solidFill>
              <a:latin typeface="Dreaming Outloud Pro" panose="03050502040302030504" pitchFamily="66" charset="0"/>
              <a:cs typeface="Dreaming Outloud Pro" panose="03050502040302030504" pitchFamily="66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62DB58-1D27-0551-1CD0-8646ACD8EE2D}"/>
              </a:ext>
            </a:extLst>
          </p:cNvPr>
          <p:cNvSpPr txBox="1"/>
          <p:nvPr/>
        </p:nvSpPr>
        <p:spPr>
          <a:xfrm rot="20564279">
            <a:off x="3599143" y="2429349"/>
            <a:ext cx="452492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ms-MY" sz="3200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Dreaming Outloud Pro" panose="03050502040302030504" pitchFamily="66" charset="0"/>
                <a:cs typeface="Dreaming Outloud Pro" panose="03050502040302030504" pitchFamily="66" charset="0"/>
              </a:rPr>
              <a:t>~white/red combination</a:t>
            </a:r>
            <a:endParaRPr lang="en-MY" sz="3200" b="1" dirty="0">
              <a:ln>
                <a:solidFill>
                  <a:schemeClr val="tx1"/>
                </a:solidFill>
              </a:ln>
              <a:solidFill>
                <a:srgbClr val="FF0000"/>
              </a:solidFill>
              <a:latin typeface="Dreaming Outloud Pro" panose="03050502040302030504" pitchFamily="66" charset="0"/>
              <a:cs typeface="Dreaming Outloud Pro" panose="03050502040302030504" pitchFamily="66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9DC7E2-C3A6-B20C-787A-AABB4E490A38}"/>
              </a:ext>
            </a:extLst>
          </p:cNvPr>
          <p:cNvSpPr txBox="1"/>
          <p:nvPr/>
        </p:nvSpPr>
        <p:spPr>
          <a:xfrm rot="20564279">
            <a:off x="8799954" y="4917196"/>
            <a:ext cx="41518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ms-MY" sz="3200" b="1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  <a:latin typeface="Dreaming Outloud Pro" panose="03050502040302030504" pitchFamily="66" charset="0"/>
                <a:cs typeface="Dreaming Outloud Pro" panose="03050502040302030504" pitchFamily="66" charset="0"/>
              </a:rPr>
              <a:t>~photo in polygon</a:t>
            </a:r>
            <a:endParaRPr lang="en-MY" sz="3200" b="1" dirty="0">
              <a:ln>
                <a:solidFill>
                  <a:schemeClr val="tx1"/>
                </a:solidFill>
              </a:ln>
              <a:solidFill>
                <a:srgbClr val="FF0000"/>
              </a:solidFill>
              <a:latin typeface="Dreaming Outloud Pro" panose="03050502040302030504" pitchFamily="66" charset="0"/>
              <a:cs typeface="Dreaming Outloud Pro" panose="030505020403020305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922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4" grpId="0"/>
      <p:bldP spid="26" grpId="0"/>
      <p:bldP spid="27" grpId="0"/>
      <p:bldP spid="28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CAE91-AFC6-FC98-C9D2-9778B648B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Inspirations</a:t>
            </a:r>
            <a:endParaRPr lang="ms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CA921-EA95-2BDC-1CC4-F6238BD20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ms-MY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E7A40C-184C-124F-9769-647850A41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129" y="1605732"/>
            <a:ext cx="8779742" cy="478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D501E-FBCB-C9F3-0172-3AE4AD26E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s-MY" dirty="0"/>
              <a:t>Design Decision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030C3-A185-9E62-50FC-132761403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s-MY" dirty="0"/>
              <a:t>Dark background – prefer dark blue</a:t>
            </a:r>
          </a:p>
          <a:p>
            <a:r>
              <a:rPr lang="ms-MY" dirty="0"/>
              <a:t>White and a little bit of red color for text</a:t>
            </a:r>
          </a:p>
          <a:p>
            <a:r>
              <a:rPr lang="ms-MY" dirty="0"/>
              <a:t>Red button</a:t>
            </a:r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92393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0A402-F704-2EC7-53D2-4260C1AFF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Wireframes</a:t>
            </a:r>
            <a:endParaRPr lang="ms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2B076-0450-D45C-9B04-0AB8D60A2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ms-MY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A548EF-FFA6-4B2C-7D33-46353F483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411" y="1585664"/>
            <a:ext cx="8107177" cy="483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195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127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Dreaming Outloud Pro</vt:lpstr>
      <vt:lpstr>Office Theme</vt:lpstr>
      <vt:lpstr>Portfolio Website Design</vt:lpstr>
      <vt:lpstr>Project Objective</vt:lpstr>
      <vt:lpstr>Target Audience</vt:lpstr>
      <vt:lpstr>Inspirations</vt:lpstr>
      <vt:lpstr>Inspirations</vt:lpstr>
      <vt:lpstr>Design Decision</vt:lpstr>
      <vt:lpstr>Wireframes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hafiz89ali</dc:creator>
  <cp:lastModifiedBy>hafiz89ali</cp:lastModifiedBy>
  <cp:revision>4</cp:revision>
  <dcterms:created xsi:type="dcterms:W3CDTF">2024-06-07T00:26:21Z</dcterms:created>
  <dcterms:modified xsi:type="dcterms:W3CDTF">2024-06-07T17:39:59Z</dcterms:modified>
</cp:coreProperties>
</file>

<file path=docProps/thumbnail.jpeg>
</file>